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56" r:id="rId3"/>
    <p:sldId id="262" r:id="rId4"/>
    <p:sldId id="258" r:id="rId5"/>
    <p:sldId id="266" r:id="rId6"/>
    <p:sldId id="259" r:id="rId7"/>
    <p:sldId id="260" r:id="rId8"/>
    <p:sldId id="267" r:id="rId9"/>
    <p:sldId id="263" r:id="rId10"/>
    <p:sldId id="261" r:id="rId11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71E"/>
    <a:srgbClr val="201212"/>
    <a:srgbClr val="15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624ABD91-D903-561C-2136-3E7D6E287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3855AD6E-8957-5469-C0DE-A9B506D8A3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a-ES"/>
              <a:t>Feu clic aquí per editar l'estil de subtítols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4407A581-B6D9-C4A1-6309-B936CE7B6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CC47D4DF-4F77-1C6A-02FE-73AED42A7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0FF393B2-DBBF-20BA-8900-C9CCEE819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779494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ol i tex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ADAE0B55-9588-A985-D898-21D985AC6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1B11E304-CE5E-D7A9-69D1-E30958A63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06F6FE57-A78E-3094-0F66-2697D8CD1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A15ADD23-93B2-3A47-DC68-1705B7074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381AAF88-3C10-05D7-12E9-0A4209EFD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827904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ol vertical 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vertical 1">
            <a:extLst>
              <a:ext uri="{FF2B5EF4-FFF2-40B4-BE49-F238E27FC236}">
                <a16:creationId xmlns:a16="http://schemas.microsoft.com/office/drawing/2014/main" id="{347D7195-A679-24B1-1026-344D4C0772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vertical 2">
            <a:extLst>
              <a:ext uri="{FF2B5EF4-FFF2-40B4-BE49-F238E27FC236}">
                <a16:creationId xmlns:a16="http://schemas.microsoft.com/office/drawing/2014/main" id="{A6972A3A-A86A-D4EC-0091-13831750B9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24D4001E-6BAF-32E3-3D3B-45745A14E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99435815-43BD-1866-B8FB-0634E080D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6B704952-E99F-47D5-EE0A-2EA0D84B2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190553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ol i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ECD4EDBC-58AE-57B6-C449-5CA87F4EC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BBA2C6A-5F15-1109-EF93-7028452A98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72627A70-6C84-9A03-C8FE-04B773DFE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FFDEB4B8-5FA9-D2E5-A852-CBD733538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5AFA74BA-A01E-DCE3-26F0-482F0AA63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622098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pçalera de la sec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4D500F5-682F-ED54-15C2-3CD2BB537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522ED454-93E3-285D-6EFF-6FBFE3C99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7F568C47-AF43-0888-FE98-EE17039D7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E173A845-D8CF-5649-E1CC-82718B3B6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8447612C-AEF9-F788-6F9B-1A7C509D5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649838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ct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44588F6-2B8C-C0B9-FD62-26DAF4FEE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A295BCC0-BDEF-0941-B0DB-8457EEC932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F657E0B1-C56D-87DF-0A99-FCF0CD5885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0837298E-4F74-4AF2-8D88-F4CBC2DB0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38555F13-DBD3-5F43-4BAA-000C7B8E2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25A88AE9-6F18-6BBB-202D-E7F450560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802271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6756DA2-91FB-249E-4335-BF56E229F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CE8C4558-CEC3-61A0-E4B7-7A29F2BC7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4" name="Contenidor de contingut 3">
            <a:extLst>
              <a:ext uri="{FF2B5EF4-FFF2-40B4-BE49-F238E27FC236}">
                <a16:creationId xmlns:a16="http://schemas.microsoft.com/office/drawing/2014/main" id="{BF46FCB6-CD6A-C51A-D7E7-1AE619F2FD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5" name="Contenidor de text 4">
            <a:extLst>
              <a:ext uri="{FF2B5EF4-FFF2-40B4-BE49-F238E27FC236}">
                <a16:creationId xmlns:a16="http://schemas.microsoft.com/office/drawing/2014/main" id="{10A2DC28-E490-F331-4885-98AA02EF60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6" name="Contenidor de contingut 5">
            <a:extLst>
              <a:ext uri="{FF2B5EF4-FFF2-40B4-BE49-F238E27FC236}">
                <a16:creationId xmlns:a16="http://schemas.microsoft.com/office/drawing/2014/main" id="{81DEA491-35BA-FA1A-59E2-677A1DC471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7" name="Contenidor de data 6">
            <a:extLst>
              <a:ext uri="{FF2B5EF4-FFF2-40B4-BE49-F238E27FC236}">
                <a16:creationId xmlns:a16="http://schemas.microsoft.com/office/drawing/2014/main" id="{F5691B22-6B46-6C6F-6E7B-E0E975E2B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8" name="Contenidor de peu de pàgina 7">
            <a:extLst>
              <a:ext uri="{FF2B5EF4-FFF2-40B4-BE49-F238E27FC236}">
                <a16:creationId xmlns:a16="http://schemas.microsoft.com/office/drawing/2014/main" id="{AC762A3C-E1E8-1EF8-E85D-70B44D65A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9" name="Contenidor de número de diapositiva 8">
            <a:extLst>
              <a:ext uri="{FF2B5EF4-FFF2-40B4-BE49-F238E27FC236}">
                <a16:creationId xmlns:a16="http://schemas.microsoft.com/office/drawing/2014/main" id="{77B2581B-0F69-1F4F-D54F-459DE930B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6717617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omés tít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D19C41D-EBFD-D12B-D000-64DE76047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data 2">
            <a:extLst>
              <a:ext uri="{FF2B5EF4-FFF2-40B4-BE49-F238E27FC236}">
                <a16:creationId xmlns:a16="http://schemas.microsoft.com/office/drawing/2014/main" id="{6F1AB713-432B-5A3C-0B4B-20C866A7B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4" name="Contenidor de peu de pàgina 3">
            <a:extLst>
              <a:ext uri="{FF2B5EF4-FFF2-40B4-BE49-F238E27FC236}">
                <a16:creationId xmlns:a16="http://schemas.microsoft.com/office/drawing/2014/main" id="{DCBB769D-4AC9-6D7F-13BC-E4FF793E4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5" name="Contenidor de número de diapositiva 4">
            <a:extLst>
              <a:ext uri="{FF2B5EF4-FFF2-40B4-BE49-F238E27FC236}">
                <a16:creationId xmlns:a16="http://schemas.microsoft.com/office/drawing/2014/main" id="{79AA60F0-525D-1E39-47D8-18ADF1E75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858199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data 1">
            <a:extLst>
              <a:ext uri="{FF2B5EF4-FFF2-40B4-BE49-F238E27FC236}">
                <a16:creationId xmlns:a16="http://schemas.microsoft.com/office/drawing/2014/main" id="{43B22E6B-269C-2760-6A72-19DEA09CF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3" name="Contenidor de peu de pàgina 2">
            <a:extLst>
              <a:ext uri="{FF2B5EF4-FFF2-40B4-BE49-F238E27FC236}">
                <a16:creationId xmlns:a16="http://schemas.microsoft.com/office/drawing/2014/main" id="{9E5B628A-B4D5-DBFC-C691-C479355E5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4" name="Contenidor de número de diapositiva 3">
            <a:extLst>
              <a:ext uri="{FF2B5EF4-FFF2-40B4-BE49-F238E27FC236}">
                <a16:creationId xmlns:a16="http://schemas.microsoft.com/office/drawing/2014/main" id="{CA9EA677-D40A-3565-CF3D-D7E32D4D3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200587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ingut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5873BDBE-BA03-D49F-6B65-068B9AE54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9A00F144-907D-697E-47FA-B294BD591E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AA47FB40-F2B2-4E9D-362B-CE2AB4645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0AEE73E4-E278-B080-F3D5-01B2C3B01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414C205B-EC99-1110-3C4F-F8FE7AF63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233BE6FE-1E2C-82DF-7529-551360892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5267932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tge amb l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30A313F4-E4E0-6E11-9FDC-FDEF94D3F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a-ES"/>
              <a:t>Feu clic aquí per editar l'estil</a:t>
            </a:r>
          </a:p>
        </p:txBody>
      </p:sp>
      <p:sp>
        <p:nvSpPr>
          <p:cNvPr id="3" name="Contenidor d'imatge 2">
            <a:extLst>
              <a:ext uri="{FF2B5EF4-FFF2-40B4-BE49-F238E27FC236}">
                <a16:creationId xmlns:a16="http://schemas.microsoft.com/office/drawing/2014/main" id="{031FB703-045F-97B7-B0C1-9DD808E8BF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a-ES"/>
          </a:p>
        </p:txBody>
      </p:sp>
      <p:sp>
        <p:nvSpPr>
          <p:cNvPr id="4" name="Contenidor de text 3">
            <a:extLst>
              <a:ext uri="{FF2B5EF4-FFF2-40B4-BE49-F238E27FC236}">
                <a16:creationId xmlns:a16="http://schemas.microsoft.com/office/drawing/2014/main" id="{2D155AC9-4C64-4BE2-B6CF-863ED5944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a-ES"/>
              <a:t>Feu clic per editar els estils del text del patró</a:t>
            </a:r>
          </a:p>
        </p:txBody>
      </p:sp>
      <p:sp>
        <p:nvSpPr>
          <p:cNvPr id="5" name="Contenidor de data 4">
            <a:extLst>
              <a:ext uri="{FF2B5EF4-FFF2-40B4-BE49-F238E27FC236}">
                <a16:creationId xmlns:a16="http://schemas.microsoft.com/office/drawing/2014/main" id="{4A128923-23CD-1BE8-F39B-FCF0D3B98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6" name="Contenidor de peu de pàgina 5">
            <a:extLst>
              <a:ext uri="{FF2B5EF4-FFF2-40B4-BE49-F238E27FC236}">
                <a16:creationId xmlns:a16="http://schemas.microsoft.com/office/drawing/2014/main" id="{00E6F6BC-4A52-7FDE-55A1-64EA83C50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7" name="Contenidor de número de diapositiva 6">
            <a:extLst>
              <a:ext uri="{FF2B5EF4-FFF2-40B4-BE49-F238E27FC236}">
                <a16:creationId xmlns:a16="http://schemas.microsoft.com/office/drawing/2014/main" id="{763E70FE-6394-D200-32BB-D770C55CB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14637808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idor de títol 1">
            <a:extLst>
              <a:ext uri="{FF2B5EF4-FFF2-40B4-BE49-F238E27FC236}">
                <a16:creationId xmlns:a16="http://schemas.microsoft.com/office/drawing/2014/main" id="{C953AF20-76C3-C563-6D15-0EACF6040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a-ES"/>
              <a:t>Feu clic aquí per editar l'estil</a:t>
            </a:r>
          </a:p>
        </p:txBody>
      </p:sp>
      <p:sp>
        <p:nvSpPr>
          <p:cNvPr id="3" name="Contenidor de text 2">
            <a:extLst>
              <a:ext uri="{FF2B5EF4-FFF2-40B4-BE49-F238E27FC236}">
                <a16:creationId xmlns:a16="http://schemas.microsoft.com/office/drawing/2014/main" id="{ADB8711E-16FD-6C92-A743-29B98E270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a-ES"/>
              <a:t>Feu clic per editar els estils del text del patró</a:t>
            </a:r>
          </a:p>
          <a:p>
            <a:pPr lvl="1"/>
            <a:r>
              <a:rPr lang="ca-ES"/>
              <a:t>Segon nivell</a:t>
            </a:r>
          </a:p>
          <a:p>
            <a:pPr lvl="2"/>
            <a:r>
              <a:rPr lang="ca-ES"/>
              <a:t>Tercer nivell</a:t>
            </a:r>
          </a:p>
          <a:p>
            <a:pPr lvl="3"/>
            <a:r>
              <a:rPr lang="ca-ES"/>
              <a:t>Quart nivell</a:t>
            </a:r>
          </a:p>
          <a:p>
            <a:pPr lvl="4"/>
            <a:r>
              <a:rPr lang="ca-ES"/>
              <a:t>Cinquè nivell</a:t>
            </a:r>
          </a:p>
        </p:txBody>
      </p:sp>
      <p:sp>
        <p:nvSpPr>
          <p:cNvPr id="4" name="Contenidor de data 3">
            <a:extLst>
              <a:ext uri="{FF2B5EF4-FFF2-40B4-BE49-F238E27FC236}">
                <a16:creationId xmlns:a16="http://schemas.microsoft.com/office/drawing/2014/main" id="{D153EC61-0DA9-7915-37C4-B246CF05E9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B3B795-F93C-4075-B15C-ED1E7CDC3F2B}" type="datetimeFigureOut">
              <a:rPr lang="ca-ES" smtClean="0"/>
              <a:t>31/3/2024</a:t>
            </a:fld>
            <a:endParaRPr lang="ca-ES"/>
          </a:p>
        </p:txBody>
      </p:sp>
      <p:sp>
        <p:nvSpPr>
          <p:cNvPr id="5" name="Contenidor de peu de pàgina 4">
            <a:extLst>
              <a:ext uri="{FF2B5EF4-FFF2-40B4-BE49-F238E27FC236}">
                <a16:creationId xmlns:a16="http://schemas.microsoft.com/office/drawing/2014/main" id="{19BF6BD9-261F-D511-4443-310144ED3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a-ES"/>
          </a:p>
        </p:txBody>
      </p:sp>
      <p:sp>
        <p:nvSpPr>
          <p:cNvPr id="6" name="Contenidor de número de diapositiva 5">
            <a:extLst>
              <a:ext uri="{FF2B5EF4-FFF2-40B4-BE49-F238E27FC236}">
                <a16:creationId xmlns:a16="http://schemas.microsoft.com/office/drawing/2014/main" id="{925E5922-F6B6-C3E8-FB36-573F638E1D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4FEEE9-325E-47DE-B718-0DDBC308F80A}" type="slidenum">
              <a:rPr lang="ca-ES" smtClean="0"/>
              <a:t>‹#›</a:t>
            </a:fld>
            <a:endParaRPr lang="ca-ES"/>
          </a:p>
        </p:txBody>
      </p:sp>
    </p:spTree>
    <p:extLst>
      <p:ext uri="{BB962C8B-B14F-4D97-AF65-F5344CB8AC3E}">
        <p14:creationId xmlns:p14="http://schemas.microsoft.com/office/powerpoint/2010/main" val="3820323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a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tge 3">
            <a:extLst>
              <a:ext uri="{FF2B5EF4-FFF2-40B4-BE49-F238E27FC236}">
                <a16:creationId xmlns:a16="http://schemas.microsoft.com/office/drawing/2014/main" id="{7DB4F528-87D2-08D8-74DA-FF0ECF844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9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16" name="Rectangle: cantonades arrodonides 15">
            <a:extLst>
              <a:ext uri="{FF2B5EF4-FFF2-40B4-BE49-F238E27FC236}">
                <a16:creationId xmlns:a16="http://schemas.microsoft.com/office/drawing/2014/main" id="{3229F367-A69C-D8C9-6942-527821D4759B}"/>
              </a:ext>
            </a:extLst>
          </p:cNvPr>
          <p:cNvSpPr/>
          <p:nvPr/>
        </p:nvSpPr>
        <p:spPr>
          <a:xfrm>
            <a:off x="600891" y="1623944"/>
            <a:ext cx="10990218" cy="3875314"/>
          </a:xfrm>
          <a:prstGeom prst="roundRect">
            <a:avLst>
              <a:gd name="adj" fmla="val 12359"/>
            </a:avLst>
          </a:prstGeom>
          <a:solidFill>
            <a:srgbClr val="202020"/>
          </a:solidFill>
          <a:ln>
            <a:solidFill>
              <a:srgbClr val="2020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/>
          </a:p>
        </p:txBody>
      </p:sp>
      <p:sp>
        <p:nvSpPr>
          <p:cNvPr id="8" name="QuadreDeText 7">
            <a:extLst>
              <a:ext uri="{FF2B5EF4-FFF2-40B4-BE49-F238E27FC236}">
                <a16:creationId xmlns:a16="http://schemas.microsoft.com/office/drawing/2014/main" id="{D022089F-A6BF-A05F-286E-FAEB26184110}"/>
              </a:ext>
            </a:extLst>
          </p:cNvPr>
          <p:cNvSpPr txBox="1"/>
          <p:nvPr/>
        </p:nvSpPr>
        <p:spPr>
          <a:xfrm>
            <a:off x="600891" y="2085917"/>
            <a:ext cx="1099021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sz="13800" b="1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8000"/>
                    </a:schemeClr>
                  </a:glow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UniGetUI</a:t>
            </a:r>
            <a:endParaRPr lang="ca-ES" sz="9600" b="1" cap="small" dirty="0">
              <a:solidFill>
                <a:schemeClr val="bg1"/>
              </a:solidFill>
              <a:effectLst>
                <a:glow rad="101600">
                  <a:schemeClr val="tx1">
                    <a:alpha val="18000"/>
                  </a:schemeClr>
                </a:glow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Segoe UI Variable Display" pitchFamily="2" charset="0"/>
            </a:endParaRPr>
          </a:p>
        </p:txBody>
      </p:sp>
      <p:sp>
        <p:nvSpPr>
          <p:cNvPr id="18" name="QuadreDeText 17">
            <a:extLst>
              <a:ext uri="{FF2B5EF4-FFF2-40B4-BE49-F238E27FC236}">
                <a16:creationId xmlns:a16="http://schemas.microsoft.com/office/drawing/2014/main" id="{724F356A-5D28-82D5-80A2-48474ED4FCD1}"/>
              </a:ext>
            </a:extLst>
          </p:cNvPr>
          <p:cNvSpPr txBox="1"/>
          <p:nvPr/>
        </p:nvSpPr>
        <p:spPr>
          <a:xfrm>
            <a:off x="600891" y="4009521"/>
            <a:ext cx="109902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a-ES" sz="2400" b="1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THE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final </a:t>
            </a:r>
            <a:r>
              <a:rPr lang="ca-ES" sz="2400" b="1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GRAPHICAL INTERFACE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for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your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</a:t>
            </a:r>
            <a:r>
              <a:rPr lang="ca-ES" sz="2400" b="1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PACKAGE MANAGERS:</a:t>
            </a:r>
          </a:p>
          <a:p>
            <a:pPr algn="ctr"/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winget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,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scoop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,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chocolatey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,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pip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,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npm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, .net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tool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and</a:t>
            </a:r>
            <a:r>
              <a:rPr lang="ca-ES" sz="2400" cap="small" dirty="0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 </a:t>
            </a:r>
            <a:r>
              <a:rPr lang="ca-ES" sz="2400" cap="small" dirty="0" err="1">
                <a:solidFill>
                  <a:schemeClr val="bg1"/>
                </a:solidFill>
                <a:effectLst>
                  <a:glow rad="101600">
                    <a:schemeClr val="tx1">
                      <a:alpha val="16000"/>
                    </a:schemeClr>
                  </a:glow>
                </a:effectLst>
                <a:latin typeface="Segoe UI Variable Display" pitchFamily="2" charset="0"/>
              </a:rPr>
              <a:t>powershell</a:t>
            </a:r>
            <a:endParaRPr lang="ca-ES" cap="small" dirty="0">
              <a:solidFill>
                <a:schemeClr val="bg1"/>
              </a:solidFill>
              <a:effectLst>
                <a:glow rad="101600">
                  <a:schemeClr val="tx1">
                    <a:alpha val="16000"/>
                  </a:schemeClr>
                </a:glow>
              </a:effectLst>
              <a:latin typeface="Segoe UI Variable Display" pitchFamily="2" charset="0"/>
            </a:endParaRPr>
          </a:p>
        </p:txBody>
      </p:sp>
      <p:sp>
        <p:nvSpPr>
          <p:cNvPr id="21" name="Elipse 12">
            <a:extLst>
              <a:ext uri="{FF2B5EF4-FFF2-40B4-BE49-F238E27FC236}">
                <a16:creationId xmlns:a16="http://schemas.microsoft.com/office/drawing/2014/main" id="{1138FB60-AA30-8170-41B8-9CB6E739DF90}"/>
              </a:ext>
            </a:extLst>
          </p:cNvPr>
          <p:cNvSpPr/>
          <p:nvPr/>
        </p:nvSpPr>
        <p:spPr>
          <a:xfrm>
            <a:off x="946775" y="1837130"/>
            <a:ext cx="438547" cy="44694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a-ES" dirty="0">
              <a:solidFill>
                <a:schemeClr val="bg1"/>
              </a:solidFill>
            </a:endParaRP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6853A647-893E-0441-B9D0-3F6F979AB0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473" y="1859440"/>
            <a:ext cx="403206" cy="4032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CuadroTexto 14">
            <a:extLst>
              <a:ext uri="{FF2B5EF4-FFF2-40B4-BE49-F238E27FC236}">
                <a16:creationId xmlns:a16="http://schemas.microsoft.com/office/drawing/2014/main" id="{77547C3E-293F-4346-42C0-5EE58DC22E7C}"/>
              </a:ext>
            </a:extLst>
          </p:cNvPr>
          <p:cNvSpPr txBox="1"/>
          <p:nvPr/>
        </p:nvSpPr>
        <p:spPr>
          <a:xfrm>
            <a:off x="1385740" y="1926664"/>
            <a:ext cx="3267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Available on GitHub</a:t>
            </a:r>
          </a:p>
        </p:txBody>
      </p:sp>
      <p:sp>
        <p:nvSpPr>
          <p:cNvPr id="22" name="CuadroTexto 18">
            <a:extLst>
              <a:ext uri="{FF2B5EF4-FFF2-40B4-BE49-F238E27FC236}">
                <a16:creationId xmlns:a16="http://schemas.microsoft.com/office/drawing/2014/main" id="{9C668ED4-D628-E202-836E-D6C742B919F0}"/>
              </a:ext>
            </a:extLst>
          </p:cNvPr>
          <p:cNvSpPr txBox="1"/>
          <p:nvPr/>
        </p:nvSpPr>
        <p:spPr>
          <a:xfrm>
            <a:off x="8025360" y="1930238"/>
            <a:ext cx="3267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Made with </a:t>
            </a:r>
            <a:r>
              <a:rPr lang="ca-ES" sz="1100" b="0" i="0" dirty="0">
                <a:solidFill>
                  <a:schemeClr val="bg1"/>
                </a:solidFill>
                <a:effectLst/>
                <a:latin typeface="Source Sans Pro" panose="020B0503030403020204" pitchFamily="34" charset="0"/>
              </a:rPr>
              <a:t>♥</a:t>
            </a:r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 by Martí Climent</a:t>
            </a:r>
            <a:endParaRPr lang="ca-ES" sz="11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goe UI Variable Display" pitchFamily="2" charset="0"/>
            </a:endParaRPr>
          </a:p>
        </p:txBody>
      </p:sp>
      <p:sp>
        <p:nvSpPr>
          <p:cNvPr id="23" name="CuadroTexto 18">
            <a:extLst>
              <a:ext uri="{FF2B5EF4-FFF2-40B4-BE49-F238E27FC236}">
                <a16:creationId xmlns:a16="http://schemas.microsoft.com/office/drawing/2014/main" id="{BC270830-30C8-DF20-CA02-D7DCDE0A8D27}"/>
              </a:ext>
            </a:extLst>
          </p:cNvPr>
          <p:cNvSpPr txBox="1"/>
          <p:nvPr/>
        </p:nvSpPr>
        <p:spPr>
          <a:xfrm>
            <a:off x="8025360" y="4954230"/>
            <a:ext cx="3267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Open Source</a:t>
            </a:r>
            <a:endParaRPr lang="ca-ES" sz="11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Segoe UI Variable Display" pitchFamily="2" charset="0"/>
            </a:endParaRPr>
          </a:p>
        </p:txBody>
      </p:sp>
      <p:sp>
        <p:nvSpPr>
          <p:cNvPr id="24" name="CuadroTexto 20">
            <a:extLst>
              <a:ext uri="{FF2B5EF4-FFF2-40B4-BE49-F238E27FC236}">
                <a16:creationId xmlns:a16="http://schemas.microsoft.com/office/drawing/2014/main" id="{F0ECCAD1-C2E4-8311-9992-482DC2C3C4CC}"/>
              </a:ext>
            </a:extLst>
          </p:cNvPr>
          <p:cNvSpPr txBox="1"/>
          <p:nvPr/>
        </p:nvSpPr>
        <p:spPr>
          <a:xfrm>
            <a:off x="965092" y="4954230"/>
            <a:ext cx="32679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1100" b="1" noProof="1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Segoe UI Variable Display" pitchFamily="2" charset="0"/>
              </a:rPr>
              <a:t>100% Free, Forever</a:t>
            </a:r>
          </a:p>
        </p:txBody>
      </p:sp>
    </p:spTree>
    <p:extLst>
      <p:ext uri="{BB962C8B-B14F-4D97-AF65-F5344CB8AC3E}">
        <p14:creationId xmlns:p14="http://schemas.microsoft.com/office/powerpoint/2010/main" val="110096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9314516-0E17-E492-37A7-A1A05EE9D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367D42D2-0469-2744-B669-3CD9D9CA91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A6D2F7F4-ADDA-1DB9-25C8-F8449E9D8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50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856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79BB52F-BC56-AE7F-6ABC-D0CA7A9E8C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Subtítol 2">
            <a:extLst>
              <a:ext uri="{FF2B5EF4-FFF2-40B4-BE49-F238E27FC236}">
                <a16:creationId xmlns:a16="http://schemas.microsoft.com/office/drawing/2014/main" id="{465B823D-4C1E-6CFE-0445-04E41AF80EF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10" name="Imatge 9">
            <a:extLst>
              <a:ext uri="{FF2B5EF4-FFF2-40B4-BE49-F238E27FC236}">
                <a16:creationId xmlns:a16="http://schemas.microsoft.com/office/drawing/2014/main" id="{811F91C6-C38F-9DB0-1094-FBA12F2133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42"/>
            <a:ext cx="12192000" cy="685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269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9144BD43-1912-64E8-682B-C117D808F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056C0C5C-D267-2E50-03A7-0270D54EB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05943B12-9C44-B71C-955A-4F9527FF7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042"/>
            <a:ext cx="12192000" cy="685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509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D2875CE-6B4C-2B22-4E7B-C7F26564E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52ADB746-7DDD-FA80-BF22-5F7D0B0D7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 dirty="0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42919CE1-C927-3476-4A48-E8F4E45952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50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881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2D2875CE-6B4C-2B22-4E7B-C7F26564E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52ADB746-7DDD-FA80-BF22-5F7D0B0D76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 dirty="0"/>
          </a:p>
        </p:txBody>
      </p:sp>
      <p:pic>
        <p:nvPicPr>
          <p:cNvPr id="6" name="Imatge 5">
            <a:extLst>
              <a:ext uri="{FF2B5EF4-FFF2-40B4-BE49-F238E27FC236}">
                <a16:creationId xmlns:a16="http://schemas.microsoft.com/office/drawing/2014/main" id="{0561E331-8D17-25A5-C1AE-82AFFA491D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68"/>
            <a:ext cx="12192000" cy="685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04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05EB3FE8-C88B-C0B3-5FA4-B94D56752C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7CDDB909-3B77-20F7-B807-149CF9BB5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8F002B82-1E36-57D2-9B69-BFD5F161AD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68"/>
            <a:ext cx="12192000" cy="685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49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D03A754-8F9A-1FC0-91CE-266733917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FAC6335-B7F8-2696-72F0-EB5476A13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711F8562-B850-4B0F-EDC2-03B31EBCDA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68"/>
            <a:ext cx="12192000" cy="685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888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ol 1">
            <a:extLst>
              <a:ext uri="{FF2B5EF4-FFF2-40B4-BE49-F238E27FC236}">
                <a16:creationId xmlns:a16="http://schemas.microsoft.com/office/drawing/2014/main" id="{FD03A754-8F9A-1FC0-91CE-266733917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a-ES"/>
          </a:p>
        </p:txBody>
      </p:sp>
      <p:sp>
        <p:nvSpPr>
          <p:cNvPr id="3" name="Contenidor de contingut 2">
            <a:extLst>
              <a:ext uri="{FF2B5EF4-FFF2-40B4-BE49-F238E27FC236}">
                <a16:creationId xmlns:a16="http://schemas.microsoft.com/office/drawing/2014/main" id="{FFAC6335-B7F8-2696-72F0-EB5476A138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a-ES"/>
          </a:p>
        </p:txBody>
      </p:sp>
      <p:pic>
        <p:nvPicPr>
          <p:cNvPr id="5" name="Imatge 4">
            <a:extLst>
              <a:ext uri="{FF2B5EF4-FFF2-40B4-BE49-F238E27FC236}">
                <a16:creationId xmlns:a16="http://schemas.microsoft.com/office/drawing/2014/main" id="{711F8562-B850-4B0F-EDC2-03B31EBCDA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" r="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700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tge 4">
            <a:extLst>
              <a:ext uri="{FF2B5EF4-FFF2-40B4-BE49-F238E27FC236}">
                <a16:creationId xmlns:a16="http://schemas.microsoft.com/office/drawing/2014/main" id="{D4454BA8-E6E7-C66F-5F2D-E9522E0C4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386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l'Office 2013-2022">
  <a:themeElements>
    <a:clrScheme name="Ofici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ici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41</Words>
  <Application>Microsoft Office PowerPoint</Application>
  <PresentationFormat>Pantalla panoràmica</PresentationFormat>
  <Paragraphs>7</Paragraphs>
  <Slides>10</Slides>
  <Notes>0</Notes>
  <HiddenSlides>0</HiddenSlides>
  <MMClips>0</MMClips>
  <ScaleCrop>false</ScaleCrop>
  <HeadingPairs>
    <vt:vector size="6" baseType="variant">
      <vt:variant>
        <vt:lpstr>Tipus de lletra utilitzats</vt:lpstr>
      </vt:variant>
      <vt:variant>
        <vt:i4>5</vt:i4>
      </vt:variant>
      <vt:variant>
        <vt:lpstr>Tema</vt:lpstr>
      </vt:variant>
      <vt:variant>
        <vt:i4>1</vt:i4>
      </vt:variant>
      <vt:variant>
        <vt:lpstr>Títols de les diapositives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Segoe UI Variable Display</vt:lpstr>
      <vt:lpstr>Source Sans Pro</vt:lpstr>
      <vt:lpstr>Tema de l'Office 2013-2022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  <vt:lpstr>Presentació del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 del PowerPoint</dc:title>
  <dc:creator>Martí Climent</dc:creator>
  <cp:lastModifiedBy>Martí Climent</cp:lastModifiedBy>
  <cp:revision>14</cp:revision>
  <dcterms:created xsi:type="dcterms:W3CDTF">2022-12-06T16:44:34Z</dcterms:created>
  <dcterms:modified xsi:type="dcterms:W3CDTF">2024-03-31T21:08:01Z</dcterms:modified>
</cp:coreProperties>
</file>

<file path=docProps/thumbnail.jpeg>
</file>